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0"/>
  </p:handoutMasterIdLst>
  <p:sldIdLst>
    <p:sldId id="258" r:id="rId2"/>
    <p:sldId id="264" r:id="rId3"/>
    <p:sldId id="267" r:id="rId4"/>
    <p:sldId id="261" r:id="rId5"/>
    <p:sldId id="268" r:id="rId6"/>
    <p:sldId id="269" r:id="rId7"/>
    <p:sldId id="270" r:id="rId8"/>
    <p:sldId id="263" r:id="rId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AA79"/>
    <a:srgbClr val="E6D3AC"/>
    <a:srgbClr val="E8D06E"/>
    <a:srgbClr val="C7C5BA"/>
    <a:srgbClr val="EEE0B3"/>
    <a:srgbClr val="B70011"/>
    <a:srgbClr val="BB0012"/>
    <a:srgbClr val="3F3E87"/>
    <a:srgbClr val="2229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99" autoAdjust="0"/>
    <p:restoredTop sz="94720"/>
  </p:normalViewPr>
  <p:slideViewPr>
    <p:cSldViewPr snapToGrid="0" snapToObjects="1">
      <p:cViewPr varScale="1">
        <p:scale>
          <a:sx n="142" d="100"/>
          <a:sy n="142" d="100"/>
        </p:scale>
        <p:origin x="906" y="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2" d="100"/>
          <a:sy n="62" d="100"/>
        </p:scale>
        <p:origin x="3163" y="5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ven Wallace" userId="f455ab06884d4394" providerId="LiveId" clId="{9A2A6142-1727-4542-BD88-9BE190880C93}"/>
    <pc:docChg chg="undo custSel addSld delSld modSld">
      <pc:chgData name="Steven Wallace" userId="f455ab06884d4394" providerId="LiveId" clId="{9A2A6142-1727-4542-BD88-9BE190880C93}" dt="2018-03-02T05:19:36.551" v="1109" actId="2696"/>
      <pc:docMkLst>
        <pc:docMk/>
      </pc:docMkLst>
      <pc:sldChg chg="addSp modSp modTransition modAnim">
        <pc:chgData name="Steven Wallace" userId="f455ab06884d4394" providerId="LiveId" clId="{9A2A6142-1727-4542-BD88-9BE190880C93}" dt="2018-03-02T04:58:03.348" v="1056" actId="2711"/>
        <pc:sldMkLst>
          <pc:docMk/>
          <pc:sldMk cId="3893856719" sldId="258"/>
        </pc:sldMkLst>
        <pc:spChg chg="mod">
          <ac:chgData name="Steven Wallace" userId="f455ab06884d4394" providerId="LiveId" clId="{9A2A6142-1727-4542-BD88-9BE190880C93}" dt="2018-03-02T01:12:43.001" v="855" actId="3062"/>
          <ac:spMkLst>
            <pc:docMk/>
            <pc:sldMk cId="3893856719" sldId="258"/>
            <ac:spMk id="2" creationId="{00000000-0000-0000-0000-000000000000}"/>
          </ac:spMkLst>
        </pc:spChg>
        <pc:spChg chg="add mod">
          <ac:chgData name="Steven Wallace" userId="f455ab06884d4394" providerId="LiveId" clId="{9A2A6142-1727-4542-BD88-9BE190880C93}" dt="2018-03-02T02:51:51.755" v="1037" actId="1076"/>
          <ac:spMkLst>
            <pc:docMk/>
            <pc:sldMk cId="3893856719" sldId="258"/>
            <ac:spMk id="3" creationId="{2852453E-3921-470E-A54D-BDAF0EE3B6C9}"/>
          </ac:spMkLst>
        </pc:spChg>
        <pc:spChg chg="mod">
          <ac:chgData name="Steven Wallace" userId="f455ab06884d4394" providerId="LiveId" clId="{9A2A6142-1727-4542-BD88-9BE190880C93}" dt="2018-03-02T01:19:46.998" v="958" actId="14100"/>
          <ac:spMkLst>
            <pc:docMk/>
            <pc:sldMk cId="3893856719" sldId="258"/>
            <ac:spMk id="4" creationId="{00000000-0000-0000-0000-000000000000}"/>
          </ac:spMkLst>
        </pc:spChg>
        <pc:picChg chg="add mod ord">
          <ac:chgData name="Steven Wallace" userId="f455ab06884d4394" providerId="LiveId" clId="{9A2A6142-1727-4542-BD88-9BE190880C93}" dt="2018-03-02T01:18:58.169" v="953" actId="14100"/>
          <ac:picMkLst>
            <pc:docMk/>
            <pc:sldMk cId="3893856719" sldId="258"/>
            <ac:picMk id="5" creationId="{13C9B294-FAC1-463C-BF5D-0F7FAD98FC36}"/>
          </ac:picMkLst>
        </pc:picChg>
      </pc:sldChg>
      <pc:sldChg chg="addSp delSp modSp modTransition modAnim">
        <pc:chgData name="Steven Wallace" userId="f455ab06884d4394" providerId="LiveId" clId="{9A2A6142-1727-4542-BD88-9BE190880C93}" dt="2018-03-02T05:18:48.318" v="1107" actId="6559"/>
        <pc:sldMkLst>
          <pc:docMk/>
          <pc:sldMk cId="1405483902" sldId="261"/>
        </pc:sldMkLst>
        <pc:spChg chg="del">
          <ac:chgData name="Steven Wallace" userId="f455ab06884d4394" providerId="LiveId" clId="{9A2A6142-1727-4542-BD88-9BE190880C93}" dt="2018-02-28T20:51:56.189" v="199" actId="2711"/>
          <ac:spMkLst>
            <pc:docMk/>
            <pc:sldMk cId="1405483902" sldId="261"/>
            <ac:spMk id="2" creationId="{00000000-0000-0000-0000-000000000000}"/>
          </ac:spMkLst>
        </pc:spChg>
        <pc:spChg chg="del">
          <ac:chgData name="Steven Wallace" userId="f455ab06884d4394" providerId="LiveId" clId="{9A2A6142-1727-4542-BD88-9BE190880C93}" dt="2018-02-28T20:51:56.189" v="199" actId="2711"/>
          <ac:spMkLst>
            <pc:docMk/>
            <pc:sldMk cId="1405483902" sldId="261"/>
            <ac:spMk id="3" creationId="{00000000-0000-0000-0000-000000000000}"/>
          </ac:spMkLst>
        </pc:spChg>
        <pc:spChg chg="add del mod">
          <ac:chgData name="Steven Wallace" userId="f455ab06884d4394" providerId="LiveId" clId="{9A2A6142-1727-4542-BD88-9BE190880C93}" dt="2018-02-28T20:57:16.595" v="265" actId="478"/>
          <ac:spMkLst>
            <pc:docMk/>
            <pc:sldMk cId="1405483902" sldId="261"/>
            <ac:spMk id="4" creationId="{413D7EBC-1ED5-4B02-871D-541ECAA81A72}"/>
          </ac:spMkLst>
        </pc:spChg>
        <pc:spChg chg="add mod">
          <ac:chgData name="Steven Wallace" userId="f455ab06884d4394" providerId="LiveId" clId="{9A2A6142-1727-4542-BD88-9BE190880C93}" dt="2018-03-02T05:18:48.318" v="1107" actId="6559"/>
          <ac:spMkLst>
            <pc:docMk/>
            <pc:sldMk cId="1405483902" sldId="261"/>
            <ac:spMk id="5" creationId="{F7C2B3F9-4F5C-44AC-87CA-CD29CC30A640}"/>
          </ac:spMkLst>
        </pc:spChg>
        <pc:spChg chg="add mod">
          <ac:chgData name="Steven Wallace" userId="f455ab06884d4394" providerId="LiveId" clId="{9A2A6142-1727-4542-BD88-9BE190880C93}" dt="2018-02-28T20:52:25.411" v="203" actId="27636"/>
          <ac:spMkLst>
            <pc:docMk/>
            <pc:sldMk cId="1405483902" sldId="261"/>
            <ac:spMk id="6" creationId="{846FED71-DF7B-4D99-A491-1794355AB254}"/>
          </ac:spMkLst>
        </pc:spChg>
        <pc:spChg chg="add mod">
          <ac:chgData name="Steven Wallace" userId="f455ab06884d4394" providerId="LiveId" clId="{9A2A6142-1727-4542-BD88-9BE190880C93}" dt="2018-03-02T05:01:23.245" v="1069" actId="2711"/>
          <ac:spMkLst>
            <pc:docMk/>
            <pc:sldMk cId="1405483902" sldId="261"/>
            <ac:spMk id="8" creationId="{C4B1AFCC-EC0A-4405-B26B-37E8E139FA6E}"/>
          </ac:spMkLst>
        </pc:spChg>
        <pc:spChg chg="add mod">
          <ac:chgData name="Steven Wallace" userId="f455ab06884d4394" providerId="LiveId" clId="{9A2A6142-1727-4542-BD88-9BE190880C93}" dt="2018-02-28T21:34:56.579" v="448" actId="164"/>
          <ac:spMkLst>
            <pc:docMk/>
            <pc:sldMk cId="1405483902" sldId="261"/>
            <ac:spMk id="11" creationId="{D6F20963-5810-4D99-B3E4-A439F3189AD6}"/>
          </ac:spMkLst>
        </pc:spChg>
        <pc:grpChg chg="add mod">
          <ac:chgData name="Steven Wallace" userId="f455ab06884d4394" providerId="LiveId" clId="{9A2A6142-1727-4542-BD88-9BE190880C93}" dt="2018-02-28T21:34:56.579" v="448" actId="164"/>
          <ac:grpSpMkLst>
            <pc:docMk/>
            <pc:sldMk cId="1405483902" sldId="261"/>
            <ac:grpSpMk id="12" creationId="{F7468453-A26A-484E-9933-3BEFCA996BB6}"/>
          </ac:grpSpMkLst>
        </pc:grpChg>
        <pc:picChg chg="add mod ord modCrop">
          <ac:chgData name="Steven Wallace" userId="f455ab06884d4394" providerId="LiveId" clId="{9A2A6142-1727-4542-BD88-9BE190880C93}" dt="2018-02-28T21:31:30.818" v="413" actId="1076"/>
          <ac:picMkLst>
            <pc:docMk/>
            <pc:sldMk cId="1405483902" sldId="261"/>
            <ac:picMk id="7" creationId="{3A9A4BDD-3221-4625-8737-B0128AFA6D8D}"/>
          </ac:picMkLst>
        </pc:picChg>
        <pc:picChg chg="add mod">
          <ac:chgData name="Steven Wallace" userId="f455ab06884d4394" providerId="LiveId" clId="{9A2A6142-1727-4542-BD88-9BE190880C93}" dt="2018-02-28T21:34:56.579" v="448" actId="164"/>
          <ac:picMkLst>
            <pc:docMk/>
            <pc:sldMk cId="1405483902" sldId="261"/>
            <ac:picMk id="10" creationId="{E04947AE-BFAA-4D13-9BD8-84B49CBAD5DC}"/>
          </ac:picMkLst>
        </pc:picChg>
      </pc:sldChg>
      <pc:sldChg chg="addSp modSp modTransition modAnim">
        <pc:chgData name="Steven Wallace" userId="f455ab06884d4394" providerId="LiveId" clId="{9A2A6142-1727-4542-BD88-9BE190880C93}" dt="2018-03-02T05:04:04.577" v="1096" actId="2711"/>
        <pc:sldMkLst>
          <pc:docMk/>
          <pc:sldMk cId="544258191" sldId="263"/>
        </pc:sldMkLst>
        <pc:spChg chg="add mod">
          <ac:chgData name="Steven Wallace" userId="f455ab06884d4394" providerId="LiveId" clId="{9A2A6142-1727-4542-BD88-9BE190880C93}" dt="2018-02-28T21:21:58.349" v="329" actId="403"/>
          <ac:spMkLst>
            <pc:docMk/>
            <pc:sldMk cId="544258191" sldId="263"/>
            <ac:spMk id="2" creationId="{B61B8D4D-5F1F-4664-8909-F93BF224C560}"/>
          </ac:spMkLst>
        </pc:spChg>
        <pc:spChg chg="mod">
          <ac:chgData name="Steven Wallace" userId="f455ab06884d4394" providerId="LiveId" clId="{9A2A6142-1727-4542-BD88-9BE190880C93}" dt="2018-03-02T05:04:04.577" v="1096" actId="2711"/>
          <ac:spMkLst>
            <pc:docMk/>
            <pc:sldMk cId="544258191" sldId="263"/>
            <ac:spMk id="3" creationId="{00000000-0000-0000-0000-000000000000}"/>
          </ac:spMkLst>
        </pc:spChg>
      </pc:sldChg>
      <pc:sldChg chg="addSp delSp modSp add modTransition delAnim modAnim">
        <pc:chgData name="Steven Wallace" userId="f455ab06884d4394" providerId="LiveId" clId="{9A2A6142-1727-4542-BD88-9BE190880C93}" dt="2018-03-02T04:59:18.289" v="1057" actId="14838"/>
        <pc:sldMkLst>
          <pc:docMk/>
          <pc:sldMk cId="2719850471" sldId="264"/>
        </pc:sldMkLst>
        <pc:spChg chg="del">
          <ac:chgData name="Steven Wallace" userId="f455ab06884d4394" providerId="LiveId" clId="{9A2A6142-1727-4542-BD88-9BE190880C93}" dt="2018-02-28T20:36:11.868" v="99" actId="478"/>
          <ac:spMkLst>
            <pc:docMk/>
            <pc:sldMk cId="2719850471" sldId="264"/>
            <ac:spMk id="2" creationId="{00000000-0000-0000-0000-000000000000}"/>
          </ac:spMkLst>
        </pc:spChg>
        <pc:spChg chg="add del mod">
          <ac:chgData name="Steven Wallace" userId="f455ab06884d4394" providerId="LiveId" clId="{9A2A6142-1727-4542-BD88-9BE190880C93}" dt="2018-02-28T21:58:46.259" v="642" actId="478"/>
          <ac:spMkLst>
            <pc:docMk/>
            <pc:sldMk cId="2719850471" sldId="264"/>
            <ac:spMk id="3" creationId="{D3E7A927-B294-4C61-BCA7-861AB9106CB0}"/>
          </ac:spMkLst>
        </pc:spChg>
        <pc:spChg chg="mod">
          <ac:chgData name="Steven Wallace" userId="f455ab06884d4394" providerId="LiveId" clId="{9A2A6142-1727-4542-BD88-9BE190880C93}" dt="2018-02-28T22:05:39.900" v="688" actId="121"/>
          <ac:spMkLst>
            <pc:docMk/>
            <pc:sldMk cId="2719850471" sldId="264"/>
            <ac:spMk id="4" creationId="{00000000-0000-0000-0000-000000000000}"/>
          </ac:spMkLst>
        </pc:spChg>
        <pc:spChg chg="add mod">
          <ac:chgData name="Steven Wallace" userId="f455ab06884d4394" providerId="LiveId" clId="{9A2A6142-1727-4542-BD88-9BE190880C93}" dt="2018-02-28T21:52:54.711" v="597" actId="27636"/>
          <ac:spMkLst>
            <pc:docMk/>
            <pc:sldMk cId="2719850471" sldId="264"/>
            <ac:spMk id="6" creationId="{0D54C754-F21C-4A84-AC4E-BC9FE84C04B2}"/>
          </ac:spMkLst>
        </pc:spChg>
        <pc:spChg chg="add mod">
          <ac:chgData name="Steven Wallace" userId="f455ab06884d4394" providerId="LiveId" clId="{9A2A6142-1727-4542-BD88-9BE190880C93}" dt="2018-03-02T04:59:18.289" v="1057" actId="14838"/>
          <ac:spMkLst>
            <pc:docMk/>
            <pc:sldMk cId="2719850471" sldId="264"/>
            <ac:spMk id="9" creationId="{598ABB28-7058-40D7-888F-12511B885AD0}"/>
          </ac:spMkLst>
        </pc:spChg>
        <pc:picChg chg="del mod">
          <ac:chgData name="Steven Wallace" userId="f455ab06884d4394" providerId="LiveId" clId="{9A2A6142-1727-4542-BD88-9BE190880C93}" dt="2018-02-28T21:52:07.565" v="585" actId="478"/>
          <ac:picMkLst>
            <pc:docMk/>
            <pc:sldMk cId="2719850471" sldId="264"/>
            <ac:picMk id="5" creationId="{13C9B294-FAC1-463C-BF5D-0F7FAD98FC36}"/>
          </ac:picMkLst>
        </pc:picChg>
        <pc:picChg chg="add mod ord modCrop">
          <ac:chgData name="Steven Wallace" userId="f455ab06884d4394" providerId="LiveId" clId="{9A2A6142-1727-4542-BD88-9BE190880C93}" dt="2018-02-28T21:56:15.338" v="624" actId="1076"/>
          <ac:picMkLst>
            <pc:docMk/>
            <pc:sldMk cId="2719850471" sldId="264"/>
            <ac:picMk id="8" creationId="{BAB931EE-9FB7-44CD-A69F-8BF1AF75A1F0}"/>
          </ac:picMkLst>
        </pc:picChg>
      </pc:sldChg>
      <pc:sldChg chg="addSp delSp modSp add modTransition delAnim modAnim">
        <pc:chgData name="Steven Wallace" userId="f455ab06884d4394" providerId="LiveId" clId="{9A2A6142-1727-4542-BD88-9BE190880C93}" dt="2018-03-02T04:56:53.829" v="1048" actId="2711"/>
        <pc:sldMkLst>
          <pc:docMk/>
          <pc:sldMk cId="3046639126" sldId="267"/>
        </pc:sldMkLst>
        <pc:spChg chg="mod">
          <ac:chgData name="Steven Wallace" userId="f455ab06884d4394" providerId="LiveId" clId="{9A2A6142-1727-4542-BD88-9BE190880C93}" dt="2018-02-28T22:02:53.196" v="674" actId="14100"/>
          <ac:spMkLst>
            <pc:docMk/>
            <pc:sldMk cId="3046639126" sldId="267"/>
            <ac:spMk id="3" creationId="{D3E7A927-B294-4C61-BCA7-861AB9106CB0}"/>
          </ac:spMkLst>
        </pc:spChg>
        <pc:spChg chg="del">
          <ac:chgData name="Steven Wallace" userId="f455ab06884d4394" providerId="LiveId" clId="{9A2A6142-1727-4542-BD88-9BE190880C93}" dt="2018-02-28T22:01:53.081" v="669" actId="478"/>
          <ac:spMkLst>
            <pc:docMk/>
            <pc:sldMk cId="3046639126" sldId="267"/>
            <ac:spMk id="4" creationId="{00000000-0000-0000-0000-000000000000}"/>
          </ac:spMkLst>
        </pc:spChg>
        <pc:spChg chg="add del mod">
          <ac:chgData name="Steven Wallace" userId="f455ab06884d4394" providerId="LiveId" clId="{9A2A6142-1727-4542-BD88-9BE190880C93}" dt="2018-02-28T22:01:58.905" v="670" actId="478"/>
          <ac:spMkLst>
            <pc:docMk/>
            <pc:sldMk cId="3046639126" sldId="267"/>
            <ac:spMk id="5" creationId="{04163F5C-F90A-460C-B0EF-1B2F6779DC36}"/>
          </ac:spMkLst>
        </pc:spChg>
        <pc:spChg chg="mod">
          <ac:chgData name="Steven Wallace" userId="f455ab06884d4394" providerId="LiveId" clId="{9A2A6142-1727-4542-BD88-9BE190880C93}" dt="2018-02-28T22:02:59.147" v="675" actId="1076"/>
          <ac:spMkLst>
            <pc:docMk/>
            <pc:sldMk cId="3046639126" sldId="267"/>
            <ac:spMk id="9" creationId="{598ABB28-7058-40D7-888F-12511B885AD0}"/>
          </ac:spMkLst>
        </pc:spChg>
      </pc:sldChg>
      <pc:sldMasterChg chg="delSldLayout">
        <pc:chgData name="Steven Wallace" userId="f455ab06884d4394" providerId="LiveId" clId="{9A2A6142-1727-4542-BD88-9BE190880C93}" dt="2018-02-28T20:27:24.830" v="47" actId="2696"/>
        <pc:sldMasterMkLst>
          <pc:docMk/>
          <pc:sldMasterMk cId="2557711237" sldId="2147483648"/>
        </pc:sldMasterMkLst>
      </pc:sldMasterChg>
    </pc:docChg>
  </pc:docChgLst>
  <pc:docChgLst>
    <pc:chgData name="Steven Wallace" userId="f455ab06884d4394" providerId="LiveId" clId="{F24F6A1D-EDC8-4E31-8945-9080A63AA9E5}"/>
    <pc:docChg chg="undo custSel addSld modSld">
      <pc:chgData name="Steven Wallace" userId="f455ab06884d4394" providerId="LiveId" clId="{F24F6A1D-EDC8-4E31-8945-9080A63AA9E5}" dt="2018-03-03T04:58:35.886" v="1172" actId="14838"/>
      <pc:docMkLst>
        <pc:docMk/>
      </pc:docMkLst>
      <pc:sldChg chg="modSp modAnim">
        <pc:chgData name="Steven Wallace" userId="f455ab06884d4394" providerId="LiveId" clId="{F24F6A1D-EDC8-4E31-8945-9080A63AA9E5}" dt="2018-03-03T03:37:34.762" v="42" actId="2711"/>
        <pc:sldMkLst>
          <pc:docMk/>
          <pc:sldMk cId="3893856719" sldId="258"/>
        </pc:sldMkLst>
        <pc:spChg chg="mod">
          <ac:chgData name="Steven Wallace" userId="f455ab06884d4394" providerId="LiveId" clId="{F24F6A1D-EDC8-4E31-8945-9080A63AA9E5}" dt="2018-03-03T03:37:34.762" v="42" actId="2711"/>
          <ac:spMkLst>
            <pc:docMk/>
            <pc:sldMk cId="3893856719" sldId="258"/>
            <ac:spMk id="3" creationId="{2852453E-3921-470E-A54D-BDAF0EE3B6C9}"/>
          </ac:spMkLst>
        </pc:spChg>
      </pc:sldChg>
      <pc:sldChg chg="addSp delSp modSp modTransition modAnim">
        <pc:chgData name="Steven Wallace" userId="f455ab06884d4394" providerId="LiveId" clId="{F24F6A1D-EDC8-4E31-8945-9080A63AA9E5}" dt="2018-03-03T04:58:35.886" v="1172" actId="14838"/>
        <pc:sldMkLst>
          <pc:docMk/>
          <pc:sldMk cId="544258191" sldId="263"/>
        </pc:sldMkLst>
        <pc:spChg chg="mod">
          <ac:chgData name="Steven Wallace" userId="f455ab06884d4394" providerId="LiveId" clId="{F24F6A1D-EDC8-4E31-8945-9080A63AA9E5}" dt="2018-03-03T04:57:48.525" v="1171" actId="14838"/>
          <ac:spMkLst>
            <pc:docMk/>
            <pc:sldMk cId="544258191" sldId="263"/>
            <ac:spMk id="2" creationId="{B61B8D4D-5F1F-4664-8909-F93BF224C560}"/>
          </ac:spMkLst>
        </pc:spChg>
        <pc:spChg chg="mod">
          <ac:chgData name="Steven Wallace" userId="f455ab06884d4394" providerId="LiveId" clId="{F24F6A1D-EDC8-4E31-8945-9080A63AA9E5}" dt="2018-03-03T04:58:35.886" v="1172" actId="14838"/>
          <ac:spMkLst>
            <pc:docMk/>
            <pc:sldMk cId="544258191" sldId="263"/>
            <ac:spMk id="3" creationId="{00000000-0000-0000-0000-000000000000}"/>
          </ac:spMkLst>
        </pc:spChg>
        <pc:grpChg chg="add del mod">
          <ac:chgData name="Steven Wallace" userId="f455ab06884d4394" providerId="LiveId" clId="{F24F6A1D-EDC8-4E31-8945-9080A63AA9E5}" dt="2018-03-03T04:34:08.400" v="1134" actId="478"/>
          <ac:grpSpMkLst>
            <pc:docMk/>
            <pc:sldMk cId="544258191" sldId="263"/>
            <ac:grpSpMk id="5" creationId="{C085F510-D23F-413A-B232-C1B048166BF8}"/>
          </ac:grpSpMkLst>
        </pc:grpChg>
        <pc:grpChg chg="add del">
          <ac:chgData name="Steven Wallace" userId="f455ab06884d4394" providerId="LiveId" clId="{F24F6A1D-EDC8-4E31-8945-9080A63AA9E5}" dt="2018-03-03T04:34:14.720" v="1136" actId="14838"/>
          <ac:grpSpMkLst>
            <pc:docMk/>
            <pc:sldMk cId="544258191" sldId="263"/>
            <ac:grpSpMk id="8" creationId="{78F849DA-1264-48DF-9C95-785C1082AF09}"/>
          </ac:grpSpMkLst>
        </pc:grpChg>
        <pc:picChg chg="add del mod">
          <ac:chgData name="Steven Wallace" userId="f455ab06884d4394" providerId="LiveId" clId="{F24F6A1D-EDC8-4E31-8945-9080A63AA9E5}" dt="2018-03-03T04:33:46.983" v="1130" actId="478"/>
          <ac:picMkLst>
            <pc:docMk/>
            <pc:sldMk cId="544258191" sldId="263"/>
            <ac:picMk id="4" creationId="{6078FCC7-A1EA-47F8-A27E-09B66FB5AE00}"/>
          </ac:picMkLst>
        </pc:picChg>
        <pc:picChg chg="add mod ord">
          <ac:chgData name="Steven Wallace" userId="f455ab06884d4394" providerId="LiveId" clId="{F24F6A1D-EDC8-4E31-8945-9080A63AA9E5}" dt="2018-03-03T04:53:35.686" v="1156" actId="1076"/>
          <ac:picMkLst>
            <pc:docMk/>
            <pc:sldMk cId="544258191" sldId="263"/>
            <ac:picMk id="11" creationId="{7E894F95-A620-4F1A-9B27-07461A677472}"/>
          </ac:picMkLst>
        </pc:picChg>
      </pc:sldChg>
      <pc:sldChg chg="modTransition modAnim">
        <pc:chgData name="Steven Wallace" userId="f455ab06884d4394" providerId="LiveId" clId="{F24F6A1D-EDC8-4E31-8945-9080A63AA9E5}" dt="2018-03-03T03:40:04.500" v="78" actId="14838"/>
        <pc:sldMkLst>
          <pc:docMk/>
          <pc:sldMk cId="3046639126" sldId="267"/>
        </pc:sldMkLst>
      </pc:sldChg>
      <pc:sldChg chg="addSp delSp modSp add modTransition modAnim">
        <pc:chgData name="Steven Wallace" userId="f455ab06884d4394" providerId="LiveId" clId="{F24F6A1D-EDC8-4E31-8945-9080A63AA9E5}" dt="2018-03-03T03:50:38.728" v="136" actId="14838"/>
        <pc:sldMkLst>
          <pc:docMk/>
          <pc:sldMk cId="2949504867" sldId="268"/>
        </pc:sldMkLst>
        <pc:spChg chg="del">
          <ac:chgData name="Steven Wallace" userId="f455ab06884d4394" providerId="LiveId" clId="{F24F6A1D-EDC8-4E31-8945-9080A63AA9E5}" dt="2018-03-03T03:43:51.613" v="80" actId="14838"/>
          <ac:spMkLst>
            <pc:docMk/>
            <pc:sldMk cId="2949504867" sldId="268"/>
            <ac:spMk id="2" creationId="{01E19CC7-7EB1-4F67-8B46-1CCD0340F8BF}"/>
          </ac:spMkLst>
        </pc:spChg>
        <pc:spChg chg="del">
          <ac:chgData name="Steven Wallace" userId="f455ab06884d4394" providerId="LiveId" clId="{F24F6A1D-EDC8-4E31-8945-9080A63AA9E5}" dt="2018-03-03T03:43:51.613" v="80" actId="14838"/>
          <ac:spMkLst>
            <pc:docMk/>
            <pc:sldMk cId="2949504867" sldId="268"/>
            <ac:spMk id="3" creationId="{C0CAE0AC-9FE8-47BC-9E97-0E842C190D59}"/>
          </ac:spMkLst>
        </pc:spChg>
        <pc:spChg chg="add mod">
          <ac:chgData name="Steven Wallace" userId="f455ab06884d4394" providerId="LiveId" clId="{F24F6A1D-EDC8-4E31-8945-9080A63AA9E5}" dt="2018-03-03T03:48:34.365" v="119" actId="20577"/>
          <ac:spMkLst>
            <pc:docMk/>
            <pc:sldMk cId="2949504867" sldId="268"/>
            <ac:spMk id="4" creationId="{BD554992-CC5F-4B03-8E51-A2C4C39371DC}"/>
          </ac:spMkLst>
        </pc:spChg>
        <pc:spChg chg="add mod">
          <ac:chgData name="Steven Wallace" userId="f455ab06884d4394" providerId="LiveId" clId="{F24F6A1D-EDC8-4E31-8945-9080A63AA9E5}" dt="2018-03-03T03:44:30.620" v="103" actId="403"/>
          <ac:spMkLst>
            <pc:docMk/>
            <pc:sldMk cId="2949504867" sldId="268"/>
            <ac:spMk id="5" creationId="{9A88DDC0-F20E-4FF4-85A4-31CC96C20091}"/>
          </ac:spMkLst>
        </pc:spChg>
        <pc:cxnChg chg="add mod">
          <ac:chgData name="Steven Wallace" userId="f455ab06884d4394" providerId="LiveId" clId="{F24F6A1D-EDC8-4E31-8945-9080A63AA9E5}" dt="2018-03-03T03:49:56.522" v="133" actId="13822"/>
          <ac:cxnSpMkLst>
            <pc:docMk/>
            <pc:sldMk cId="2949504867" sldId="268"/>
            <ac:cxnSpMk id="7" creationId="{3E303B5B-370D-44D9-9A35-DA2ACDF3B37C}"/>
          </ac:cxnSpMkLst>
        </pc:cxnChg>
        <pc:cxnChg chg="add mod">
          <ac:chgData name="Steven Wallace" userId="f455ab06884d4394" providerId="LiveId" clId="{F24F6A1D-EDC8-4E31-8945-9080A63AA9E5}" dt="2018-03-03T03:49:33.467" v="129" actId="13822"/>
          <ac:cxnSpMkLst>
            <pc:docMk/>
            <pc:sldMk cId="2949504867" sldId="268"/>
            <ac:cxnSpMk id="8" creationId="{ED9D10FB-C91A-4627-9FE4-375B6E515451}"/>
          </ac:cxnSpMkLst>
        </pc:cxnChg>
        <pc:cxnChg chg="add mod">
          <ac:chgData name="Steven Wallace" userId="f455ab06884d4394" providerId="LiveId" clId="{F24F6A1D-EDC8-4E31-8945-9080A63AA9E5}" dt="2018-03-03T03:49:36.640" v="130" actId="13822"/>
          <ac:cxnSpMkLst>
            <pc:docMk/>
            <pc:sldMk cId="2949504867" sldId="268"/>
            <ac:cxnSpMk id="9" creationId="{91C546B5-4C6B-4972-8779-A9F4354CC7EC}"/>
          </ac:cxnSpMkLst>
        </pc:cxnChg>
        <pc:cxnChg chg="add mod">
          <ac:chgData name="Steven Wallace" userId="f455ab06884d4394" providerId="LiveId" clId="{F24F6A1D-EDC8-4E31-8945-9080A63AA9E5}" dt="2018-03-03T03:49:45.592" v="132" actId="13822"/>
          <ac:cxnSpMkLst>
            <pc:docMk/>
            <pc:sldMk cId="2949504867" sldId="268"/>
            <ac:cxnSpMk id="10" creationId="{36D62DA5-C22B-4797-8080-17375EBADB91}"/>
          </ac:cxnSpMkLst>
        </pc:cxnChg>
      </pc:sldChg>
      <pc:sldChg chg="addSp delSp modSp add modTransition">
        <pc:chgData name="Steven Wallace" userId="f455ab06884d4394" providerId="LiveId" clId="{F24F6A1D-EDC8-4E31-8945-9080A63AA9E5}" dt="2018-03-03T04:29:18.584" v="1126" actId="14838"/>
        <pc:sldMkLst>
          <pc:docMk/>
          <pc:sldMk cId="2652530740" sldId="269"/>
        </pc:sldMkLst>
        <pc:spChg chg="add del mod">
          <ac:chgData name="Steven Wallace" userId="f455ab06884d4394" providerId="LiveId" clId="{F24F6A1D-EDC8-4E31-8945-9080A63AA9E5}" dt="2018-03-03T04:06:04.839" v="148" actId="478"/>
          <ac:spMkLst>
            <pc:docMk/>
            <pc:sldMk cId="2652530740" sldId="269"/>
            <ac:spMk id="5" creationId="{5DC2DFA8-5305-41C9-8336-3F8B4EF5C322}"/>
          </ac:spMkLst>
        </pc:spChg>
        <pc:spChg chg="add mod">
          <ac:chgData name="Steven Wallace" userId="f455ab06884d4394" providerId="LiveId" clId="{F24F6A1D-EDC8-4E31-8945-9080A63AA9E5}" dt="2018-03-03T04:13:38.880" v="264" actId="1076"/>
          <ac:spMkLst>
            <pc:docMk/>
            <pc:sldMk cId="2652530740" sldId="269"/>
            <ac:spMk id="8" creationId="{60C845C5-8A08-4CBE-B341-90724FB049C7}"/>
          </ac:spMkLst>
        </pc:spChg>
        <pc:spChg chg="add mod">
          <ac:chgData name="Steven Wallace" userId="f455ab06884d4394" providerId="LiveId" clId="{F24F6A1D-EDC8-4E31-8945-9080A63AA9E5}" dt="2018-03-03T04:15:28.315" v="340" actId="1076"/>
          <ac:spMkLst>
            <pc:docMk/>
            <pc:sldMk cId="2652530740" sldId="269"/>
            <ac:spMk id="9" creationId="{8F8E6050-8999-4D86-9796-97F1A565CEC8}"/>
          </ac:spMkLst>
        </pc:spChg>
        <pc:picChg chg="add del mod">
          <ac:chgData name="Steven Wallace" userId="f455ab06884d4394" providerId="LiveId" clId="{F24F6A1D-EDC8-4E31-8945-9080A63AA9E5}" dt="2018-03-03T04:09:04.396" v="260" actId="14838"/>
          <ac:picMkLst>
            <pc:docMk/>
            <pc:sldMk cId="2652530740" sldId="269"/>
            <ac:picMk id="4" creationId="{8161F904-31DF-49AA-A9ED-F9510CA4ABF0}"/>
          </ac:picMkLst>
        </pc:picChg>
        <pc:picChg chg="add del mod">
          <ac:chgData name="Steven Wallace" userId="f455ab06884d4394" providerId="LiveId" clId="{F24F6A1D-EDC8-4E31-8945-9080A63AA9E5}" dt="2018-03-03T04:15:41.913" v="341" actId="14838"/>
          <ac:picMkLst>
            <pc:docMk/>
            <pc:sldMk cId="2652530740" sldId="269"/>
            <ac:picMk id="7" creationId="{080156A8-8D4D-4E06-A47A-977995E641A5}"/>
          </ac:picMkLst>
        </pc:picChg>
      </pc:sldChg>
      <pc:sldChg chg="addSp modSp add modTransition modAnim">
        <pc:chgData name="Steven Wallace" userId="f455ab06884d4394" providerId="LiveId" clId="{F24F6A1D-EDC8-4E31-8945-9080A63AA9E5}" dt="2018-03-03T04:33:08.704" v="1127" actId="164"/>
        <pc:sldMkLst>
          <pc:docMk/>
          <pc:sldMk cId="2226612026" sldId="270"/>
        </pc:sldMkLst>
        <pc:spChg chg="add mod">
          <ac:chgData name="Steven Wallace" userId="f455ab06884d4394" providerId="LiveId" clId="{F24F6A1D-EDC8-4E31-8945-9080A63AA9E5}" dt="2018-03-03T04:33:08.704" v="1127" actId="164"/>
          <ac:spMkLst>
            <pc:docMk/>
            <pc:sldMk cId="2226612026" sldId="270"/>
            <ac:spMk id="4" creationId="{A9664C60-D815-45D0-AFFB-A537E4E38E38}"/>
          </ac:spMkLst>
        </pc:spChg>
        <pc:spChg chg="add mod">
          <ac:chgData name="Steven Wallace" userId="f455ab06884d4394" providerId="LiveId" clId="{F24F6A1D-EDC8-4E31-8945-9080A63AA9E5}" dt="2018-03-03T04:19:01.199" v="381" actId="1076"/>
          <ac:spMkLst>
            <pc:docMk/>
            <pc:sldMk cId="2226612026" sldId="270"/>
            <ac:spMk id="5" creationId="{8ED9B4AF-AEF4-4F24-BE27-3124317C7A92}"/>
          </ac:spMkLst>
        </pc:spChg>
        <pc:grpChg chg="add mod">
          <ac:chgData name="Steven Wallace" userId="f455ab06884d4394" providerId="LiveId" clId="{F24F6A1D-EDC8-4E31-8945-9080A63AA9E5}" dt="2018-03-03T04:33:08.704" v="1127" actId="164"/>
          <ac:grpSpMkLst>
            <pc:docMk/>
            <pc:sldMk cId="2226612026" sldId="270"/>
            <ac:grpSpMk id="6" creationId="{D5A59E97-5203-4A3F-8B7D-482B7B75A04E}"/>
          </ac:grpSpMkLst>
        </pc:grpChg>
        <pc:picChg chg="add mod">
          <ac:chgData name="Steven Wallace" userId="f455ab06884d4394" providerId="LiveId" clId="{F24F6A1D-EDC8-4E31-8945-9080A63AA9E5}" dt="2018-03-03T04:33:08.704" v="1127" actId="164"/>
          <ac:picMkLst>
            <pc:docMk/>
            <pc:sldMk cId="2226612026" sldId="270"/>
            <ac:picMk id="3" creationId="{73F99626-8BCF-4A68-8CF3-234029F4249E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1FC1946-9C14-46A5-987A-7DC7D30E417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85B5F0-24F4-484C-88B7-32140C9A4CE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B58E58-0C7E-4B7C-B428-C10B748DDC6A}" type="datetimeFigureOut">
              <a:rPr lang="en-US" smtClean="0"/>
              <a:t>3/16/2018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6342E8-28CD-46A8-BF7C-38AFAB260AB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B8F64E-4C05-408D-846C-3A9E1755BD7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BA816C-7FD3-4E96-A408-1F0CFA696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6009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2667699" y="2936147"/>
            <a:ext cx="3791824" cy="125835"/>
          </a:xfrm>
        </p:spPr>
        <p:txBody>
          <a:bodyPr anchor="ctr">
            <a:normAutofit/>
          </a:bodyPr>
          <a:lstStyle>
            <a:lvl1pPr>
              <a:defRPr sz="1600">
                <a:solidFill>
                  <a:srgbClr val="C7C5BA"/>
                </a:solidFill>
              </a:defRPr>
            </a:lvl1pPr>
          </a:lstStyle>
          <a:p>
            <a:pPr lvl="0"/>
            <a:r>
              <a:rPr lang="en-US" dirty="0"/>
              <a:t>Add Your Subtitle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298584" y="1996580"/>
            <a:ext cx="4446166" cy="755009"/>
          </a:xfrm>
        </p:spPr>
        <p:txBody>
          <a:bodyPr/>
          <a:lstStyle>
            <a:lvl1pPr>
              <a:defRPr>
                <a:solidFill>
                  <a:srgbClr val="E8D06E"/>
                </a:solidFill>
              </a:defRPr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3" y="386226"/>
            <a:ext cx="8211824" cy="3590155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254928" y="4160939"/>
            <a:ext cx="2659311" cy="629175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6" y="386228"/>
            <a:ext cx="8219433" cy="4374759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3/16/2018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1" r:id="rId1"/>
    <p:sldLayoutId id="2147483655" r:id="rId2"/>
    <p:sldLayoutId id="214748365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EEE0B3"/>
          </a:solidFill>
          <a:latin typeface="Tahoma" charset="0"/>
          <a:ea typeface="Tahoma" charset="0"/>
          <a:cs typeface="Tahoma" charset="0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EEE0B3"/>
          </a:solidFill>
          <a:latin typeface="Tahoma" charset="0"/>
          <a:ea typeface="Tahoma" charset="0"/>
          <a:cs typeface="Tahoma" charset="0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EEE0B3"/>
          </a:solidFill>
          <a:latin typeface="Tahoma" charset="0"/>
          <a:ea typeface="Tahoma" charset="0"/>
          <a:cs typeface="Tahoma" charset="0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EEE0B3"/>
          </a:solidFill>
          <a:latin typeface="Tahoma" charset="0"/>
          <a:ea typeface="Tahoma" charset="0"/>
          <a:cs typeface="Tahoma" charset="0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EEE0B3"/>
          </a:solidFill>
          <a:latin typeface="Tahoma" charset="0"/>
          <a:ea typeface="Tahoma" charset="0"/>
          <a:cs typeface="Tahoma" charset="0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EEE0B3"/>
          </a:solidFill>
          <a:latin typeface="Tahoma" charset="0"/>
          <a:ea typeface="Tahoma" charset="0"/>
          <a:cs typeface="Tahoma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creativecommons.org/licenses/by-nc/4.0/" TargetMode="External"/><Relationship Id="rId5" Type="http://schemas.openxmlformats.org/officeDocument/2006/relationships/hyperlink" Target="http://in5d.com/who-created-god-if-god-created-everything/" TargetMode="External"/><Relationship Id="rId4" Type="http://schemas.openxmlformats.org/officeDocument/2006/relationships/hyperlink" Target="http://harpers-tale.wikidot.com/dragon:auralyth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in5d.com/who-created-god-if-god-created-everything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3C9B294-FAC1-463C-BF5D-0F7FAD98FC3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809" y="26471"/>
            <a:ext cx="4622800" cy="46743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73995" y="4438918"/>
            <a:ext cx="7786000" cy="59211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000" dirty="0">
                <a:solidFill>
                  <a:sysClr val="windowText" lastClr="000000"/>
                </a:solidFill>
              </a:rPr>
              <a:t>“Come and hear, all you who fear God, And I will declare what He has done for my soul” (Ps. 66:16).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3340" y="1996580"/>
            <a:ext cx="7876655" cy="755009"/>
          </a:xfrm>
        </p:spPr>
        <p:txBody>
          <a:bodyPr>
            <a:prstTxWarp prst="textPlain">
              <a:avLst/>
            </a:prstTxWarp>
            <a:normAutofit fontScale="90000"/>
          </a:bodyPr>
          <a:lstStyle/>
          <a:p>
            <a:r>
              <a: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What Has </a:t>
            </a:r>
            <a:r>
              <a:rPr lang="en-US" sz="53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GOD</a:t>
            </a:r>
            <a:r>
              <a: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Given Me?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852453E-3921-470E-A54D-BDAF0EE3B6C9}"/>
              </a:ext>
            </a:extLst>
          </p:cNvPr>
          <p:cNvSpPr/>
          <p:nvPr/>
        </p:nvSpPr>
        <p:spPr>
          <a:xfrm>
            <a:off x="668990" y="961043"/>
            <a:ext cx="7796009" cy="347787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dirty="0">
                <a:latin typeface="Arial Black" panose="020B0A04020102020204" pitchFamily="34" charset="0"/>
              </a:rPr>
              <a:t>4 </a:t>
            </a:r>
            <a:r>
              <a:rPr lang="en-US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Look on my right hand and see, For there is no one who acknowledges me; Refuge has failed me; No one cares for my soul.</a:t>
            </a:r>
          </a:p>
          <a:p>
            <a:r>
              <a:rPr lang="en-US" sz="2000" dirty="0">
                <a:latin typeface="Arial Black" panose="020B0A04020102020204" pitchFamily="34" charset="0"/>
              </a:rPr>
              <a:t>5  I cried out to You, O LORD: I said, "You are my refuge, My portion in the land of the living.</a:t>
            </a:r>
          </a:p>
          <a:p>
            <a:r>
              <a:rPr lang="en-US" sz="2000" dirty="0">
                <a:latin typeface="Arial Black" panose="020B0A04020102020204" pitchFamily="34" charset="0"/>
              </a:rPr>
              <a:t>6  Attend to my cry, For I am brought very low; Deliver me from my persecutors, For they are stronger than I.</a:t>
            </a:r>
          </a:p>
          <a:p>
            <a:r>
              <a:rPr lang="en-US" sz="2000" dirty="0">
                <a:latin typeface="Arial Black" panose="020B0A04020102020204" pitchFamily="34" charset="0"/>
              </a:rPr>
              <a:t>7  </a:t>
            </a:r>
            <a:r>
              <a:rPr lang="en-US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Bring my soul out of prison, That I may praise Your name; The righteous shall surround me, For You shall deal bountifully with me."</a:t>
            </a:r>
          </a:p>
          <a:p>
            <a:r>
              <a:rPr lang="en-US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  <a:t>--Psalm 142</a:t>
            </a:r>
          </a:p>
        </p:txBody>
      </p:sp>
    </p:spTree>
    <p:extLst>
      <p:ext uri="{BB962C8B-B14F-4D97-AF65-F5344CB8AC3E}">
        <p14:creationId xmlns:p14="http://schemas.microsoft.com/office/powerpoint/2010/main" val="389385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3" presetClass="entr" presetSubtype="528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8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8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75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46914E-7 L 0.00556 -0.37531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" y="-187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2" grpId="0"/>
      <p:bldP spid="2" grpId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BAB931EE-9FB7-44CD-A69F-8BF1AF75A1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56"/>
          <a:stretch/>
        </p:blipFill>
        <p:spPr>
          <a:xfrm>
            <a:off x="0" y="11465"/>
            <a:ext cx="9143999" cy="513203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997527" y="691468"/>
            <a:ext cx="7727333" cy="2168866"/>
          </a:xfrm>
          <a:prstGeom prst="wedgeRoundRectCallout">
            <a:avLst>
              <a:gd name="adj1" fmla="val 24026"/>
              <a:gd name="adj2" fmla="val 98764"/>
              <a:gd name="adj3" fmla="val 16667"/>
            </a:avLst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“Look, I go forward, but He is not there, And backward, but I cannot perceive Him; When He works on the left hand, I cannot behold Him; When He turns to the right hand,</a:t>
            </a:r>
            <a:b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cannot see Him.”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D54C754-F21C-4A84-AC4E-BC9FE84C04B2}"/>
              </a:ext>
            </a:extLst>
          </p:cNvPr>
          <p:cNvSpPr txBox="1">
            <a:spLocks/>
          </p:cNvSpPr>
          <p:nvPr/>
        </p:nvSpPr>
        <p:spPr>
          <a:xfrm>
            <a:off x="531928" y="187287"/>
            <a:ext cx="7876655" cy="378246"/>
          </a:xfrm>
          <a:prstGeom prst="rect">
            <a:avLst/>
          </a:prstGeom>
        </p:spPr>
        <p:txBody>
          <a:bodyPr>
            <a:normAutofit fontScale="5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EEE0B3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r>
              <a: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What Has God Given Me?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98ABB28-7058-40D7-888F-12511B885AD0}"/>
              </a:ext>
            </a:extLst>
          </p:cNvPr>
          <p:cNvSpPr/>
          <p:nvPr/>
        </p:nvSpPr>
        <p:spPr>
          <a:xfrm>
            <a:off x="6322553" y="2915924"/>
            <a:ext cx="1963999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Job 23:8, 9</a:t>
            </a:r>
          </a:p>
        </p:txBody>
      </p:sp>
    </p:spTree>
    <p:extLst>
      <p:ext uri="{BB962C8B-B14F-4D97-AF65-F5344CB8AC3E}">
        <p14:creationId xmlns:p14="http://schemas.microsoft.com/office/powerpoint/2010/main" val="27198504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4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BAB931EE-9FB7-44CD-A69F-8BF1AF75A1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56"/>
          <a:stretch/>
        </p:blipFill>
        <p:spPr>
          <a:xfrm>
            <a:off x="0" y="11465"/>
            <a:ext cx="9143999" cy="513203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D54C754-F21C-4A84-AC4E-BC9FE84C04B2}"/>
              </a:ext>
            </a:extLst>
          </p:cNvPr>
          <p:cNvSpPr txBox="1">
            <a:spLocks/>
          </p:cNvSpPr>
          <p:nvPr/>
        </p:nvSpPr>
        <p:spPr>
          <a:xfrm>
            <a:off x="531928" y="187287"/>
            <a:ext cx="7876655" cy="378246"/>
          </a:xfrm>
          <a:prstGeom prst="rect">
            <a:avLst/>
          </a:prstGeom>
        </p:spPr>
        <p:txBody>
          <a:bodyPr>
            <a:normAutofit fontScale="5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EEE0B3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r>
              <a: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What Has God Given Me?</a:t>
            </a: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D3E7A927-B294-4C61-BCA7-861AB9106CB0}"/>
              </a:ext>
            </a:extLst>
          </p:cNvPr>
          <p:cNvSpPr/>
          <p:nvPr/>
        </p:nvSpPr>
        <p:spPr>
          <a:xfrm>
            <a:off x="1042870" y="767001"/>
            <a:ext cx="7974512" cy="1328023"/>
          </a:xfrm>
          <a:prstGeom prst="wedgeRoundRectCallout">
            <a:avLst>
              <a:gd name="adj1" fmla="val 28076"/>
              <a:gd name="adj2" fmla="val 87190"/>
              <a:gd name="adj3" fmla="val 16667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/>
              <a:t>“Surely I have cleansed my heart in vain, And washed my hands in innocence. For all day long I have been plagued, And chastened every morning.”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98ABB28-7058-40D7-888F-12511B885AD0}"/>
              </a:ext>
            </a:extLst>
          </p:cNvPr>
          <p:cNvSpPr/>
          <p:nvPr/>
        </p:nvSpPr>
        <p:spPr>
          <a:xfrm>
            <a:off x="6299971" y="2786867"/>
            <a:ext cx="2717411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dirty="0"/>
              <a:t>Psalm 73:13, 14 </a:t>
            </a:r>
          </a:p>
        </p:txBody>
      </p:sp>
    </p:spTree>
    <p:extLst>
      <p:ext uri="{BB962C8B-B14F-4D97-AF65-F5344CB8AC3E}">
        <p14:creationId xmlns:p14="http://schemas.microsoft.com/office/powerpoint/2010/main" val="3046639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 dir="d"/>
      </p:transition>
    </mc:Choice>
    <mc:Fallback xmlns="">
      <p:transition spd="slow"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75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A9A4BDD-3221-4625-8737-B0128AFA6D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271" b="8778"/>
          <a:stretch/>
        </p:blipFill>
        <p:spPr>
          <a:xfrm>
            <a:off x="224011" y="1446547"/>
            <a:ext cx="3099300" cy="225040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C2B3F9-4F5C-44AC-87CA-CD29CC30A64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89310" y="1482914"/>
            <a:ext cx="3491182" cy="2177668"/>
          </a:xfrm>
        </p:spPr>
        <p:txBody>
          <a:bodyPr/>
          <a:lstStyle/>
          <a:p>
            <a:r>
              <a:rPr lang="en-US" dirty="0"/>
              <a:t>(1)</a:t>
            </a:r>
            <a:br>
              <a:rPr lang="en-US" dirty="0"/>
            </a:br>
            <a:r>
              <a:rPr lang="en-US" dirty="0"/>
              <a:t>God has given me </a:t>
            </a:r>
            <a:r>
              <a:rPr lang="en-US" b="1" spc="300" dirty="0"/>
              <a:t>HIS IMAGE </a:t>
            </a:r>
            <a:r>
              <a:rPr lang="en-US" dirty="0"/>
              <a:t>Gen. 1:26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46FED71-DF7B-4D99-A491-1794355AB254}"/>
              </a:ext>
            </a:extLst>
          </p:cNvPr>
          <p:cNvSpPr txBox="1">
            <a:spLocks/>
          </p:cNvSpPr>
          <p:nvPr/>
        </p:nvSpPr>
        <p:spPr>
          <a:xfrm>
            <a:off x="531928" y="224010"/>
            <a:ext cx="7876655" cy="653668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EEE0B3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r>
              <a: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What Has God Given Me?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B1AFCC-EC0A-4405-B26B-37E8E139FA6E}"/>
              </a:ext>
            </a:extLst>
          </p:cNvPr>
          <p:cNvSpPr txBox="1"/>
          <p:nvPr/>
        </p:nvSpPr>
        <p:spPr>
          <a:xfrm>
            <a:off x="478957" y="3856362"/>
            <a:ext cx="81860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James 3:9,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“With it we bless our God and Father, and with it we curse men, who have been made in the similitude of God.”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7468453-A26A-484E-9933-3BEFCA996BB6}"/>
              </a:ext>
            </a:extLst>
          </p:cNvPr>
          <p:cNvGrpSpPr/>
          <p:nvPr/>
        </p:nvGrpSpPr>
        <p:grpSpPr>
          <a:xfrm>
            <a:off x="6221801" y="1631299"/>
            <a:ext cx="2957392" cy="1880901"/>
            <a:chOff x="6221801" y="1631299"/>
            <a:chExt cx="2957392" cy="1880901"/>
          </a:xfrm>
        </p:grpSpPr>
        <p:pic>
          <p:nvPicPr>
            <p:cNvPr id="10" name="Picture 9" descr="A hand holding a bird&#10;&#10;Description generated with high confidence">
              <a:extLst>
                <a:ext uri="{FF2B5EF4-FFF2-40B4-BE49-F238E27FC236}">
                  <a16:creationId xmlns:a16="http://schemas.microsoft.com/office/drawing/2014/main" id="{E04947AE-BFAA-4D13-9BD8-84B49CBAD5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1801" y="1631299"/>
              <a:ext cx="2957392" cy="1880901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6F20963-5810-4D99-B3E4-A439F3189AD6}"/>
                </a:ext>
              </a:extLst>
            </p:cNvPr>
            <p:cNvSpPr txBox="1"/>
            <p:nvPr/>
          </p:nvSpPr>
          <p:spPr>
            <a:xfrm>
              <a:off x="6402404" y="1729774"/>
              <a:ext cx="24929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5">
                      <a:lumMod val="50000"/>
                    </a:schemeClr>
                  </a:solidFill>
                </a:rPr>
                <a:t>Not a glorified animal!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054839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554992-CC5F-4B03-8E51-A2C4C39371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8316" y="386228"/>
            <a:ext cx="8219433" cy="3796473"/>
          </a:xfrm>
        </p:spPr>
        <p:txBody>
          <a:bodyPr>
            <a:normAutofit fontScale="92500"/>
          </a:bodyPr>
          <a:lstStyle/>
          <a:p>
            <a:r>
              <a:rPr lang="en-US" baseline="30000" dirty="0">
                <a:solidFill>
                  <a:srgbClr val="FFC000"/>
                </a:solidFill>
              </a:rPr>
              <a:t>8  </a:t>
            </a:r>
            <a:r>
              <a:rPr lang="en-US" dirty="0"/>
              <a:t>First, I thank my God through Jesus Christ for you all, that your faith is spoken of throughout the whole world.</a:t>
            </a:r>
          </a:p>
          <a:p>
            <a:r>
              <a:rPr lang="en-US" baseline="30000" dirty="0">
                <a:solidFill>
                  <a:srgbClr val="FFC000"/>
                </a:solidFill>
              </a:rPr>
              <a:t>9  </a:t>
            </a:r>
            <a:r>
              <a:rPr lang="en-US" dirty="0"/>
              <a:t>For God is my witness, whom I serve with my spirit in the gospel of His Son, that without ceasing I make mention of you always in my prayers,</a:t>
            </a:r>
          </a:p>
          <a:p>
            <a:r>
              <a:rPr lang="en-US" baseline="30000" dirty="0">
                <a:solidFill>
                  <a:srgbClr val="FFC000"/>
                </a:solidFill>
              </a:rPr>
              <a:t>10  </a:t>
            </a:r>
            <a:r>
              <a:rPr lang="en-US" dirty="0"/>
              <a:t>making request if, by some means, now at last </a:t>
            </a:r>
            <a:br>
              <a:rPr lang="en-US" dirty="0"/>
            </a:br>
            <a:r>
              <a:rPr lang="en-US" dirty="0"/>
              <a:t>I may find a way in the will of God to come to you.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88DDC0-F20E-4FF4-85A4-31CC96C20091}"/>
              </a:ext>
            </a:extLst>
          </p:cNvPr>
          <p:cNvSpPr txBox="1"/>
          <p:nvPr/>
        </p:nvSpPr>
        <p:spPr>
          <a:xfrm>
            <a:off x="3660533" y="4459762"/>
            <a:ext cx="18229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spc="300" dirty="0"/>
              <a:t>Romans 1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E303B5B-370D-44D9-9A35-DA2ACDF3B37C}"/>
              </a:ext>
            </a:extLst>
          </p:cNvPr>
          <p:cNvCxnSpPr/>
          <p:nvPr/>
        </p:nvCxnSpPr>
        <p:spPr>
          <a:xfrm>
            <a:off x="2045888" y="901243"/>
            <a:ext cx="2447171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D9D10FB-C91A-4627-9FE4-375B6E515451}"/>
              </a:ext>
            </a:extLst>
          </p:cNvPr>
          <p:cNvCxnSpPr>
            <a:cxnSpLocks/>
          </p:cNvCxnSpPr>
          <p:nvPr/>
        </p:nvCxnSpPr>
        <p:spPr>
          <a:xfrm>
            <a:off x="4777028" y="2283807"/>
            <a:ext cx="2196094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1C546B5-4C6B-4972-8779-A9F4354CC7EC}"/>
              </a:ext>
            </a:extLst>
          </p:cNvPr>
          <p:cNvCxnSpPr>
            <a:cxnSpLocks/>
          </p:cNvCxnSpPr>
          <p:nvPr/>
        </p:nvCxnSpPr>
        <p:spPr>
          <a:xfrm>
            <a:off x="991149" y="3120362"/>
            <a:ext cx="350191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6D62DA5-C22B-4797-8080-17375EBADB91}"/>
              </a:ext>
            </a:extLst>
          </p:cNvPr>
          <p:cNvCxnSpPr>
            <a:cxnSpLocks/>
          </p:cNvCxnSpPr>
          <p:nvPr/>
        </p:nvCxnSpPr>
        <p:spPr>
          <a:xfrm>
            <a:off x="578901" y="4101643"/>
            <a:ext cx="2577643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9504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7F69C5A-C5F3-4FB8-AE43-F7A6D023E9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61F904-31DF-49AA-A9ED-F9510CA4AB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Strokes trans="26000" intensity="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9924"/>
            <a:ext cx="9143999" cy="5133576"/>
          </a:xfrm>
          <a:prstGeom prst="rect">
            <a:avLst/>
          </a:prstGeom>
          <a:effectLst>
            <a:softEdge rad="5080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0C845C5-8A08-4CBE-B341-90724FB049C7}"/>
              </a:ext>
            </a:extLst>
          </p:cNvPr>
          <p:cNvSpPr txBox="1"/>
          <p:nvPr/>
        </p:nvSpPr>
        <p:spPr>
          <a:xfrm>
            <a:off x="0" y="8511906"/>
            <a:ext cx="889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5" tooltip="http://in5d.com/who-created-god-if-god-created-everything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6" tooltip="https://creativecommons.org/licenses/by-nc/4.0/"/>
              </a:rPr>
              <a:t>CC BY-NC</a:t>
            </a:r>
            <a:endParaRPr lang="en-US" sz="9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8E6050-8999-4D86-9796-97F1A565CEC8}"/>
              </a:ext>
            </a:extLst>
          </p:cNvPr>
          <p:cNvSpPr txBox="1"/>
          <p:nvPr/>
        </p:nvSpPr>
        <p:spPr>
          <a:xfrm>
            <a:off x="3355383" y="1432977"/>
            <a:ext cx="4881465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pc="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Not </a:t>
            </a:r>
            <a:r>
              <a:rPr lang="en-US" sz="4000" b="1" spc="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EVOLUTION</a:t>
            </a:r>
            <a:r>
              <a:rPr lang="en-US" sz="2800" spc="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r>
              <a:rPr lang="en-US" sz="2800" spc="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From A Primordial Pool</a:t>
            </a:r>
          </a:p>
        </p:txBody>
      </p:sp>
    </p:spTree>
    <p:extLst>
      <p:ext uri="{BB962C8B-B14F-4D97-AF65-F5344CB8AC3E}">
        <p14:creationId xmlns:p14="http://schemas.microsoft.com/office/powerpoint/2010/main" val="2652530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d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F88EFB7-24B1-4C05-AE15-1A1B7CBA4D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5A59E97-5203-4A3F-8B7D-482B7B75A04E}"/>
              </a:ext>
            </a:extLst>
          </p:cNvPr>
          <p:cNvGrpSpPr/>
          <p:nvPr/>
        </p:nvGrpSpPr>
        <p:grpSpPr>
          <a:xfrm>
            <a:off x="127000" y="31750"/>
            <a:ext cx="8890000" cy="5080000"/>
            <a:chOff x="127000" y="31750"/>
            <a:chExt cx="8890000" cy="5080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3F99626-8BCF-4A68-8CF3-234029F424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127000" y="31750"/>
              <a:ext cx="8890000" cy="5080000"/>
            </a:xfrm>
            <a:prstGeom prst="rect">
              <a:avLst/>
            </a:prstGeom>
            <a:effectLst>
              <a:softEdge rad="317500"/>
            </a:effectLst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9664C60-D815-45D0-AFFB-A537E4E38E38}"/>
                </a:ext>
              </a:extLst>
            </p:cNvPr>
            <p:cNvSpPr/>
            <p:nvPr/>
          </p:nvSpPr>
          <p:spPr>
            <a:xfrm>
              <a:off x="790414" y="1272992"/>
              <a:ext cx="4277532" cy="3046988"/>
            </a:xfrm>
            <a:prstGeom prst="rect">
              <a:avLst/>
            </a:prstGeom>
          </p:spPr>
          <p:txBody>
            <a:bodyPr>
              <a:prstTxWarp prst="textInflate">
                <a:avLst>
                  <a:gd name="adj" fmla="val 17733"/>
                </a:avLst>
              </a:prstTxWarp>
              <a:spAutoFit/>
            </a:bodyPr>
            <a:lstStyle/>
            <a:p>
              <a:pPr algn="ctr"/>
              <a:r>
                <a:rPr lang="en-US" sz="3200" dirty="0">
                  <a:gradFill flip="none" rotWithShape="1">
                    <a:gsLst>
                      <a:gs pos="53000">
                        <a:schemeClr val="tx1"/>
                      </a:gs>
                      <a:gs pos="81000">
                        <a:schemeClr val="accent6">
                          <a:lumMod val="40000"/>
                          <a:lumOff val="60000"/>
                        </a:schemeClr>
                      </a:gs>
                      <a:gs pos="15000">
                        <a:schemeClr val="accent4"/>
                      </a:gs>
                      <a:gs pos="66000">
                        <a:schemeClr val="bg2">
                          <a:lumMod val="40000"/>
                          <a:lumOff val="60000"/>
                        </a:schemeClr>
                      </a:gs>
                    </a:gsLst>
                    <a:lin ang="2700000" scaled="1"/>
                    <a:tileRect/>
                  </a:gradFill>
                  <a:latin typeface="Segoe UI" panose="020B0502040204020203" pitchFamily="34" charset="0"/>
                </a:rPr>
                <a:t>I will praise You, for I am fearfully </a:t>
              </a:r>
              <a:r>
                <a:rPr lang="en-US" sz="3200" i="1" dirty="0">
                  <a:gradFill flip="none" rotWithShape="1">
                    <a:gsLst>
                      <a:gs pos="53000">
                        <a:schemeClr val="tx1"/>
                      </a:gs>
                      <a:gs pos="81000">
                        <a:schemeClr val="accent6">
                          <a:lumMod val="40000"/>
                          <a:lumOff val="60000"/>
                        </a:schemeClr>
                      </a:gs>
                      <a:gs pos="15000">
                        <a:schemeClr val="accent4"/>
                      </a:gs>
                      <a:gs pos="66000">
                        <a:schemeClr val="bg2">
                          <a:lumMod val="40000"/>
                          <a:lumOff val="60000"/>
                        </a:schemeClr>
                      </a:gs>
                    </a:gsLst>
                    <a:lin ang="2700000" scaled="1"/>
                    <a:tileRect/>
                  </a:gradFill>
                  <a:latin typeface="Segoe UI" panose="020B0502040204020203" pitchFamily="34" charset="0"/>
                </a:rPr>
                <a:t>and</a:t>
              </a:r>
              <a:r>
                <a:rPr lang="en-US" sz="3200" dirty="0">
                  <a:gradFill flip="none" rotWithShape="1">
                    <a:gsLst>
                      <a:gs pos="53000">
                        <a:schemeClr val="tx1"/>
                      </a:gs>
                      <a:gs pos="81000">
                        <a:schemeClr val="accent6">
                          <a:lumMod val="40000"/>
                          <a:lumOff val="60000"/>
                        </a:schemeClr>
                      </a:gs>
                      <a:gs pos="15000">
                        <a:schemeClr val="accent4"/>
                      </a:gs>
                      <a:gs pos="66000">
                        <a:schemeClr val="bg2">
                          <a:lumMod val="40000"/>
                          <a:lumOff val="60000"/>
                        </a:schemeClr>
                      </a:gs>
                    </a:gsLst>
                    <a:lin ang="2700000" scaled="1"/>
                    <a:tileRect/>
                  </a:gradFill>
                  <a:latin typeface="Segoe UI" panose="020B0502040204020203" pitchFamily="34" charset="0"/>
                </a:rPr>
                <a:t> wonderfully made; Marvelous are Your works, And </a:t>
              </a:r>
              <a:r>
                <a:rPr lang="en-US" sz="3200" i="1" dirty="0">
                  <a:gradFill flip="none" rotWithShape="1">
                    <a:gsLst>
                      <a:gs pos="53000">
                        <a:schemeClr val="tx1"/>
                      </a:gs>
                      <a:gs pos="81000">
                        <a:schemeClr val="accent6">
                          <a:lumMod val="40000"/>
                          <a:lumOff val="60000"/>
                        </a:schemeClr>
                      </a:gs>
                      <a:gs pos="15000">
                        <a:schemeClr val="accent4"/>
                      </a:gs>
                      <a:gs pos="66000">
                        <a:schemeClr val="bg2">
                          <a:lumMod val="40000"/>
                          <a:lumOff val="60000"/>
                        </a:schemeClr>
                      </a:gs>
                    </a:gsLst>
                    <a:lin ang="2700000" scaled="1"/>
                    <a:tileRect/>
                  </a:gradFill>
                  <a:latin typeface="Segoe UI" panose="020B0502040204020203" pitchFamily="34" charset="0"/>
                </a:rPr>
                <a:t>that</a:t>
              </a:r>
              <a:r>
                <a:rPr lang="en-US" sz="3200" dirty="0">
                  <a:gradFill flip="none" rotWithShape="1">
                    <a:gsLst>
                      <a:gs pos="53000">
                        <a:schemeClr val="tx1"/>
                      </a:gs>
                      <a:gs pos="81000">
                        <a:schemeClr val="accent6">
                          <a:lumMod val="40000"/>
                          <a:lumOff val="60000"/>
                        </a:schemeClr>
                      </a:gs>
                      <a:gs pos="15000">
                        <a:schemeClr val="accent4"/>
                      </a:gs>
                      <a:gs pos="66000">
                        <a:schemeClr val="bg2">
                          <a:lumMod val="40000"/>
                          <a:lumOff val="60000"/>
                        </a:schemeClr>
                      </a:gs>
                    </a:gsLst>
                    <a:lin ang="2700000" scaled="1"/>
                    <a:tileRect/>
                  </a:gradFill>
                  <a:latin typeface="Segoe UI" panose="020B0502040204020203" pitchFamily="34" charset="0"/>
                </a:rPr>
                <a:t> my soul knows very well.</a:t>
              </a:r>
              <a:endParaRPr lang="en-US" sz="3200" dirty="0">
                <a:gradFill flip="none" rotWithShape="1">
                  <a:gsLst>
                    <a:gs pos="53000">
                      <a:schemeClr val="tx1"/>
                    </a:gs>
                    <a:gs pos="81000">
                      <a:schemeClr val="accent6">
                        <a:lumMod val="40000"/>
                        <a:lumOff val="60000"/>
                      </a:schemeClr>
                    </a:gs>
                    <a:gs pos="15000">
                      <a:schemeClr val="accent4"/>
                    </a:gs>
                    <a:gs pos="66000">
                      <a:schemeClr val="bg2">
                        <a:lumMod val="40000"/>
                        <a:lumOff val="60000"/>
                      </a:schemeClr>
                    </a:gs>
                  </a:gsLst>
                  <a:lin ang="2700000" scaled="1"/>
                  <a:tileRect/>
                </a:gradFill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ED9B4AF-AEF4-4F24-BE27-3124317C7A92}"/>
              </a:ext>
            </a:extLst>
          </p:cNvPr>
          <p:cNvSpPr txBox="1"/>
          <p:nvPr/>
        </p:nvSpPr>
        <p:spPr>
          <a:xfrm>
            <a:off x="1480706" y="4657394"/>
            <a:ext cx="28969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spc="600" dirty="0">
                <a:solidFill>
                  <a:schemeClr val="tx1">
                    <a:lumMod val="50000"/>
                  </a:schemeClr>
                </a:solidFill>
              </a:rPr>
              <a:t>Psalm 139:14</a:t>
            </a:r>
          </a:p>
        </p:txBody>
      </p:sp>
    </p:spTree>
    <p:extLst>
      <p:ext uri="{BB962C8B-B14F-4D97-AF65-F5344CB8AC3E}">
        <p14:creationId xmlns:p14="http://schemas.microsoft.com/office/powerpoint/2010/main" val="222661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E894F95-A620-4F1A-9B27-07461A677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5414" y="2386852"/>
            <a:ext cx="3359989" cy="225238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007224" y="1821455"/>
            <a:ext cx="4680525" cy="2939532"/>
          </a:xfrm>
        </p:spPr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36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I ordained you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36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I sanctified you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36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I knew you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36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I formed you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1B8D4D-5F1F-4664-8909-F93BF224C560}"/>
              </a:ext>
            </a:extLst>
          </p:cNvPr>
          <p:cNvSpPr txBox="1"/>
          <p:nvPr/>
        </p:nvSpPr>
        <p:spPr>
          <a:xfrm>
            <a:off x="468316" y="323161"/>
            <a:ext cx="82194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Jeremiah 1:5, “Before</a:t>
            </a:r>
            <a:r>
              <a:rPr lang="en-US" sz="2800" dirty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8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I</a:t>
            </a:r>
            <a:r>
              <a:rPr lang="en-US" sz="2800" dirty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800" dirty="0"/>
              <a:t>formed you in the womb </a:t>
            </a:r>
            <a:r>
              <a:rPr lang="en-US" sz="28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I</a:t>
            </a:r>
            <a:r>
              <a:rPr lang="en-US" sz="2800" dirty="0"/>
              <a:t> knew you; Before you were born </a:t>
            </a:r>
            <a:r>
              <a:rPr lang="en-US" sz="28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I</a:t>
            </a:r>
            <a:r>
              <a:rPr lang="en-US" sz="2800" dirty="0"/>
              <a:t> sanctified you; </a:t>
            </a:r>
            <a:br>
              <a:rPr lang="en-US" sz="2800" dirty="0"/>
            </a:br>
            <a:r>
              <a:rPr lang="en-US" sz="28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I</a:t>
            </a:r>
            <a:r>
              <a:rPr lang="en-US" sz="2800" dirty="0"/>
              <a:t> ordained you a prophet to the nations.”</a:t>
            </a:r>
          </a:p>
        </p:txBody>
      </p:sp>
    </p:spTree>
    <p:extLst>
      <p:ext uri="{BB962C8B-B14F-4D97-AF65-F5344CB8AC3E}">
        <p14:creationId xmlns:p14="http://schemas.microsoft.com/office/powerpoint/2010/main" val="54425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Default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2151</TotalTime>
  <Words>439</Words>
  <Application>Microsoft Office PowerPoint</Application>
  <PresentationFormat>On-screen Show (16:9)</PresentationFormat>
  <Paragraphs>31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Arial</vt:lpstr>
      <vt:lpstr>Arial Black</vt:lpstr>
      <vt:lpstr>Calibri</vt:lpstr>
      <vt:lpstr>Georgia</vt:lpstr>
      <vt:lpstr>Segoe UI</vt:lpstr>
      <vt:lpstr>Segoe UI Black</vt:lpstr>
      <vt:lpstr>Segoe UI Semibold</vt:lpstr>
      <vt:lpstr>Tahoma</vt:lpstr>
      <vt:lpstr>Wingdings</vt:lpstr>
      <vt:lpstr>Default</vt:lpstr>
      <vt:lpstr>What Has GOD Given Me?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RT Creative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Steven J. Wallace</dc:creator>
  <cp:lastModifiedBy>Steven Wallace</cp:lastModifiedBy>
  <cp:revision>31</cp:revision>
  <dcterms:created xsi:type="dcterms:W3CDTF">2014-03-26T14:03:34Z</dcterms:created>
  <dcterms:modified xsi:type="dcterms:W3CDTF">2018-03-16T20:54:28Z</dcterms:modified>
</cp:coreProperties>
</file>